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16"/>
  </p:normalViewPr>
  <p:slideViewPr>
    <p:cSldViewPr snapToGrid="0">
      <p:cViewPr varScale="1">
        <p:scale>
          <a:sx n="116" d="100"/>
          <a:sy n="116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60EC-F410-813D-4649-20327F2C3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53F58-8EE9-B350-ECB1-4C25A4EF3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50E37-1FF8-41BC-02BE-979F0A23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324B0-48E8-4821-4113-A5552665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D0F4-D88B-6E0D-051F-7C29FB96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1391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F239-9C51-5A7E-B83E-9E01F7E7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82092-404A-D3AB-22C5-90072CDAD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2A4E-3FD7-D350-5F24-7D740C44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8104B-185A-BA24-0993-846DC215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00C02-6D5F-09D7-2E6E-2B2548A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5441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75617-8283-F1E6-E570-56B0C94BB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FD53B-285F-16B4-F942-D6A11A5B5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84B75-C539-3931-9DE4-122B9A4C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B24C5-5CC4-1D3A-C05A-C0733C18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D3FB4-E5AE-E78A-FD26-20B1737E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3860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0962-322C-6AC0-EB61-B016696E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F48E-E9DF-958F-3EFD-2DF6C4A1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89E4E-6077-5437-45F2-F55651B1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67A3-3E8D-ECFC-6E1B-CA583FF8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E9320-8053-4B5C-66F2-80966694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0232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9646-72EB-5F5E-B8BD-6AEF3AFB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96E1-6C46-88ED-F4AE-B16F264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0BCA-4149-20C0-43E2-508865AD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454A1-A19B-60F0-F987-2583825B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FAC2-A732-84D1-71F9-C1FFC2A2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201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44CE-1BCC-8BEE-9323-4D95D613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0003-C74A-9A2C-147D-8642CA910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B3E7B-2CA9-86D9-3003-DC64FA74F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FA94A-3C89-AB69-38D7-6E7BF407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FDE20-FE23-EEEF-699A-32155FC3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CBDAA-6F68-C399-4B5B-07BC5B96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9538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2D6B-C6BD-EB8E-EDB3-B9B1C5A8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C52F0-DB38-51E3-2F74-F3CC23F9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4E0B5-F868-7AF3-A89F-2EF8C420F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A8379-9346-5542-A9B7-739530A9C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1FF65-6203-7567-C740-210C524B2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95396-76A8-CC84-1AED-1DF2B3B3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45041-476E-8F35-7B13-8F330249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44901-62F9-B95E-C21D-67000850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585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4E98-6E91-ADCA-BE67-C272E14F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4E935-2070-3768-E88E-8B41A32C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285FE-4F92-F302-C39B-E540206E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A8524-2776-D936-A19E-7A01E68F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267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FADE0-635F-6516-AB49-BA744096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E8C75-DA62-B6E3-1A94-CC9D3FFA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2478-6BAB-B47E-083E-283D3C4F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9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DF32-CB6B-1015-89A7-E38948DE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2BF5-A834-8379-7B18-7B85ED83F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A463F-514D-CCC9-F086-43FB72541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9A280-6F48-2071-E603-F4E8F2A6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E5A9D-0C83-092D-A257-71BB9304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B350D-11BD-B9B1-AC49-36309F80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320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5264-7CB0-1D41-EBF9-936C2932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CB4F2-8D17-29D8-B591-C3788B403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2D148-AD79-70AD-3F35-559B9F8FA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B46A1-AB93-5E91-87FE-CFBE4EC5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5D9C3-EDAD-114C-E92E-806BF40F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CF8D1-6CA7-B338-9187-0A0D222C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9324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8F740-6E78-5BCB-C6FC-41049BD2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9357A-AE8C-0045-A605-004D41DB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5335-44E6-3C69-690E-11564F152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FCE3-976D-B143-B052-C657F488E8CB}" type="datetimeFigureOut">
              <a:rPr lang="en-TH" smtClean="0"/>
              <a:t>14/3/2024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B700-5A98-2FC1-2CC0-6E5D0D0B7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678FF-1A0F-5BCC-B8BE-A4781155C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180A6-DADE-7E47-BB2F-9BBD33BC753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8643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a browser window&#10;&#10;Description automatically generated">
            <a:extLst>
              <a:ext uri="{FF2B5EF4-FFF2-40B4-BE49-F238E27FC236}">
                <a16:creationId xmlns:a16="http://schemas.microsoft.com/office/drawing/2014/main" id="{125C715C-4F2E-185D-0BCA-E80536E00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97BF58-55BB-1438-98EF-8F294E07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4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4EE410E-7138-9AB6-D95F-28304BC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ADE098-DA5C-8696-DC2E-C5CB9C7F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904BFB-2E20-969E-F18C-D7CCF348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581B0E-F50F-0875-201B-2536B959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2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91F681-4FCF-311E-F5EE-96C6EE8D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EC319-7F3A-1B85-C96C-E0F7749D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3694E0F6-2380-9842-434C-139A15D2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0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DAF396A3-2DDF-9699-6818-10B5274F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48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out&#10;&#10;Description automatically generated">
            <a:extLst>
              <a:ext uri="{FF2B5EF4-FFF2-40B4-BE49-F238E27FC236}">
                <a16:creationId xmlns:a16="http://schemas.microsoft.com/office/drawing/2014/main" id="{8975528F-4734-1E4E-9C93-8AA8C2DA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17DF14-8DD0-21C0-0563-5DD07455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23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holding a box with question marks and arrows&#10;&#10;Description automatically generated">
            <a:extLst>
              <a:ext uri="{FF2B5EF4-FFF2-40B4-BE49-F238E27FC236}">
                <a16:creationId xmlns:a16="http://schemas.microsoft.com/office/drawing/2014/main" id="{F7C47EDB-6492-5FE2-24AF-0F361E69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6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F5F7D3-A5EC-436C-879A-67F9F8D7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2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4F17879-A03E-D49D-D31E-23954FF3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EAA3CD6-92D1-9FDE-C0CE-0194B25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168BE7-9274-1E0F-B0CF-C44304AA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3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469724-58C3-3A7E-78FD-FCA810DE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19680FC-1260-CAA9-A461-35331767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6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72BA7E-56BA-D276-9480-94516325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6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the camera&#10;&#10;Description automatically generated">
            <a:extLst>
              <a:ext uri="{FF2B5EF4-FFF2-40B4-BE49-F238E27FC236}">
                <a16:creationId xmlns:a16="http://schemas.microsoft.com/office/drawing/2014/main" id="{1BE37B79-6DA9-0CC9-D929-71187F0E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group of pictures&#10;&#10;Description automatically generated">
            <a:extLst>
              <a:ext uri="{FF2B5EF4-FFF2-40B4-BE49-F238E27FC236}">
                <a16:creationId xmlns:a16="http://schemas.microsoft.com/office/drawing/2014/main" id="{1ED54A32-2395-3074-8D51-FC93089C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DA673E9F-EE28-8384-ED12-AF0B82A4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card with a flower&#10;&#10;Description automatically generated">
            <a:extLst>
              <a:ext uri="{FF2B5EF4-FFF2-40B4-BE49-F238E27FC236}">
                <a16:creationId xmlns:a16="http://schemas.microsoft.com/office/drawing/2014/main" id="{457E583C-048C-BF0A-5606-C4449FD4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3E773B-71CA-4041-EC13-B3CA14C4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C4F23CB-45CB-2647-A3D1-8DD02136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4884FC29-C24E-FF37-AA1F-1C326A16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6FE082-9C11-C903-6F2C-9EEB6F2E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0FB45A-D183-340A-5051-7E0BE9B0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1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application&#10;&#10;Description automatically generated">
            <a:extLst>
              <a:ext uri="{FF2B5EF4-FFF2-40B4-BE49-F238E27FC236}">
                <a16:creationId xmlns:a16="http://schemas.microsoft.com/office/drawing/2014/main" id="{E8A9E30A-3FCE-83D7-CB1F-A868262A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Panapa Korpaiboonkij</dc:creator>
  <cp:lastModifiedBy>Panapa Korpaiboonkij</cp:lastModifiedBy>
  <cp:revision>1</cp:revision>
  <dcterms:created xsi:type="dcterms:W3CDTF">2024-03-14T10:12:11Z</dcterms:created>
  <dcterms:modified xsi:type="dcterms:W3CDTF">2024-03-14T10:23:01Z</dcterms:modified>
</cp:coreProperties>
</file>